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20"/>
  </p:sldMasterIdLst>
  <p:notesMasterIdLst>
    <p:notesMasterId r:id="rId31"/>
  </p:notesMasterIdLst>
  <p:sldIdLst>
    <p:sldId id="2142533867" r:id="rId21"/>
    <p:sldId id="2142533868" r:id="rId22"/>
    <p:sldId id="2142533878" r:id="rId23"/>
    <p:sldId id="2142533881" r:id="rId24"/>
    <p:sldId id="2142533879" r:id="rId25"/>
    <p:sldId id="2142533880" r:id="rId26"/>
    <p:sldId id="2142533873" r:id="rId27"/>
    <p:sldId id="2142533876" r:id="rId28"/>
    <p:sldId id="2142533877" r:id="rId29"/>
    <p:sldId id="214253386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0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65B1"/>
    <a:srgbClr val="097288"/>
    <a:srgbClr val="008A00"/>
    <a:srgbClr val="DBDDDF"/>
    <a:srgbClr val="F6BD18"/>
    <a:srgbClr val="3C454A"/>
    <a:srgbClr val="D62429"/>
    <a:srgbClr val="EC7A2E"/>
    <a:srgbClr val="71797D"/>
    <a:srgbClr val="3E4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1358E0-110A-3B4F-A86D-F27F4D7F0F70}" v="9" dt="2026-02-11T11:19:27.811"/>
    <p1510:client id="{E587C502-F652-8043-A0E5-95921D5F0968}" v="5" dt="2026-02-11T11:54:42.6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35"/>
  </p:normalViewPr>
  <p:slideViewPr>
    <p:cSldViewPr snapToGrid="0">
      <p:cViewPr varScale="1">
        <p:scale>
          <a:sx n="101" d="100"/>
          <a:sy n="101" d="100"/>
        </p:scale>
        <p:origin x="1192" y="480"/>
      </p:cViewPr>
      <p:guideLst>
        <p:guide orient="horz" pos="2160"/>
        <p:guide pos="270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slide" Target="slides/slide6.xml"/><Relationship Id="rId21" Type="http://schemas.openxmlformats.org/officeDocument/2006/relationships/slide" Target="slides/slide1.xml"/><Relationship Id="rId34" Type="http://schemas.openxmlformats.org/officeDocument/2006/relationships/theme" Target="theme/theme1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slide" Target="slides/slide5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Master" Target="slideMasters/slideMaster1.xml"/><Relationship Id="rId29" Type="http://schemas.openxmlformats.org/officeDocument/2006/relationships/slide" Target="slides/slide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4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3.xml"/><Relationship Id="rId28" Type="http://schemas.openxmlformats.org/officeDocument/2006/relationships/slide" Target="slides/slide8.xml"/><Relationship Id="rId36" Type="http://schemas.microsoft.com/office/2016/11/relationships/changesInfo" Target="changesInfos/changesInfo1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2.xml"/><Relationship Id="rId27" Type="http://schemas.openxmlformats.org/officeDocument/2006/relationships/slide" Target="slides/slide7.xml"/><Relationship Id="rId30" Type="http://schemas.openxmlformats.org/officeDocument/2006/relationships/slide" Target="slides/slide10.xml"/><Relationship Id="rId35" Type="http://schemas.openxmlformats.org/officeDocument/2006/relationships/tableStyles" Target="tableStyles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len Nygaard" userId="96c9ae8b-3cd6-482e-9b3d-39ef2d614de3" providerId="ADAL" clId="{014844F4-0BBE-595A-BF51-C60733D51A0F}"/>
    <pc:docChg chg="addSld modSld">
      <pc:chgData name="Glen Nygaard" userId="96c9ae8b-3cd6-482e-9b3d-39ef2d614de3" providerId="ADAL" clId="{014844F4-0BBE-595A-BF51-C60733D51A0F}" dt="2026-02-11T11:54:42.688" v="7" actId="14826"/>
      <pc:docMkLst>
        <pc:docMk/>
      </pc:docMkLst>
      <pc:sldChg chg="addSp modSp mod">
        <pc:chgData name="Glen Nygaard" userId="96c9ae8b-3cd6-482e-9b3d-39ef2d614de3" providerId="ADAL" clId="{014844F4-0BBE-595A-BF51-C60733D51A0F}" dt="2026-02-11T11:54:27.456" v="5" actId="1076"/>
        <pc:sldMkLst>
          <pc:docMk/>
          <pc:sldMk cId="4048167914" sldId="2142533868"/>
        </pc:sldMkLst>
        <pc:picChg chg="add mod">
          <ac:chgData name="Glen Nygaard" userId="96c9ae8b-3cd6-482e-9b3d-39ef2d614de3" providerId="ADAL" clId="{014844F4-0BBE-595A-BF51-C60733D51A0F}" dt="2026-02-11T11:54:27.456" v="5" actId="1076"/>
          <ac:picMkLst>
            <pc:docMk/>
            <pc:sldMk cId="4048167914" sldId="2142533868"/>
            <ac:picMk id="3" creationId="{CD983C92-F635-71DE-1A98-6AEF64155467}"/>
          </ac:picMkLst>
        </pc:picChg>
      </pc:sldChg>
      <pc:sldChg chg="modSp add">
        <pc:chgData name="Glen Nygaard" userId="96c9ae8b-3cd6-482e-9b3d-39ef2d614de3" providerId="ADAL" clId="{014844F4-0BBE-595A-BF51-C60733D51A0F}" dt="2026-02-11T11:54:42.688" v="7" actId="14826"/>
        <pc:sldMkLst>
          <pc:docMk/>
          <pc:sldMk cId="276417455" sldId="2142533878"/>
        </pc:sldMkLst>
        <pc:picChg chg="mod">
          <ac:chgData name="Glen Nygaard" userId="96c9ae8b-3cd6-482e-9b3d-39ef2d614de3" providerId="ADAL" clId="{014844F4-0BBE-595A-BF51-C60733D51A0F}" dt="2026-02-11T11:54:42.688" v="7" actId="14826"/>
          <ac:picMkLst>
            <pc:docMk/>
            <pc:sldMk cId="276417455" sldId="2142533878"/>
            <ac:picMk id="3" creationId="{8847A41B-FB50-2B55-48E5-B8E242D958DA}"/>
          </ac:picMkLst>
        </pc:picChg>
      </pc:sldChg>
    </pc:docChg>
  </pc:docChgLst>
  <pc:docChgLst>
    <pc:chgData name="Glen Nygaard" userId="e0a45168-fe2f-4db6-a1d5-a40171154990" providerId="ADAL" clId="{014844F4-0BBE-595A-BF51-C60733D51A0F}"/>
    <pc:docChg chg="custSel delSld modSld">
      <pc:chgData name="Glen Nygaard" userId="e0a45168-fe2f-4db6-a1d5-a40171154990" providerId="ADAL" clId="{014844F4-0BBE-595A-BF51-C60733D51A0F}" dt="2026-02-11T11:19:35.219" v="22" actId="14100"/>
      <pc:docMkLst>
        <pc:docMk/>
      </pc:docMkLst>
      <pc:sldChg chg="addSp delSp modSp mod">
        <pc:chgData name="Glen Nygaard" userId="e0a45168-fe2f-4db6-a1d5-a40171154990" providerId="ADAL" clId="{014844F4-0BBE-595A-BF51-C60733D51A0F}" dt="2026-02-11T11:19:35.219" v="22" actId="14100"/>
        <pc:sldMkLst>
          <pc:docMk/>
          <pc:sldMk cId="2626856982" sldId="2142533867"/>
        </pc:sldMkLst>
        <pc:picChg chg="add mod">
          <ac:chgData name="Glen Nygaard" userId="e0a45168-fe2f-4db6-a1d5-a40171154990" providerId="ADAL" clId="{014844F4-0BBE-595A-BF51-C60733D51A0F}" dt="2026-02-11T11:19:35.219" v="22" actId="14100"/>
          <ac:picMkLst>
            <pc:docMk/>
            <pc:sldMk cId="2626856982" sldId="2142533867"/>
            <ac:picMk id="2" creationId="{2F1E8293-14EA-253E-FC90-A9D6C58155D4}"/>
          </ac:picMkLst>
        </pc:picChg>
        <pc:picChg chg="del">
          <ac:chgData name="Glen Nygaard" userId="e0a45168-fe2f-4db6-a1d5-a40171154990" providerId="ADAL" clId="{014844F4-0BBE-595A-BF51-C60733D51A0F}" dt="2026-02-11T11:17:14.097" v="0" actId="478"/>
          <ac:picMkLst>
            <pc:docMk/>
            <pc:sldMk cId="2626856982" sldId="2142533867"/>
            <ac:picMk id="5" creationId="{96F2C3C0-D98C-8223-7BE4-13FF04AD37D9}"/>
          </ac:picMkLst>
        </pc:picChg>
      </pc:sldChg>
      <pc:sldChg chg="delSp modSp mod">
        <pc:chgData name="Glen Nygaard" userId="e0a45168-fe2f-4db6-a1d5-a40171154990" providerId="ADAL" clId="{014844F4-0BBE-595A-BF51-C60733D51A0F}" dt="2026-02-11T11:17:32.606" v="8" actId="478"/>
        <pc:sldMkLst>
          <pc:docMk/>
          <pc:sldMk cId="4048167914" sldId="2142533868"/>
        </pc:sldMkLst>
        <pc:graphicFrameChg chg="del mod">
          <ac:chgData name="Glen Nygaard" userId="e0a45168-fe2f-4db6-a1d5-a40171154990" providerId="ADAL" clId="{014844F4-0BBE-595A-BF51-C60733D51A0F}" dt="2026-02-11T11:17:32.606" v="8" actId="478"/>
          <ac:graphicFrameMkLst>
            <pc:docMk/>
            <pc:sldMk cId="4048167914" sldId="2142533868"/>
            <ac:graphicFrameMk id="5" creationId="{55625C45-A3ED-AC5A-C921-AC0135D7CF85}"/>
          </ac:graphicFrameMkLst>
        </pc:graphicFrameChg>
      </pc:sldChg>
      <pc:sldChg chg="del">
        <pc:chgData name="Glen Nygaard" userId="e0a45168-fe2f-4db6-a1d5-a40171154990" providerId="ADAL" clId="{014844F4-0BBE-595A-BF51-C60733D51A0F}" dt="2026-02-11T11:17:48.325" v="10" actId="2696"/>
        <pc:sldMkLst>
          <pc:docMk/>
          <pc:sldMk cId="1942540787" sldId="2142533870"/>
        </pc:sldMkLst>
      </pc:sldChg>
      <pc:sldChg chg="del">
        <pc:chgData name="Glen Nygaard" userId="e0a45168-fe2f-4db6-a1d5-a40171154990" providerId="ADAL" clId="{014844F4-0BBE-595A-BF51-C60733D51A0F}" dt="2026-02-11T11:17:48.330" v="12" actId="2696"/>
        <pc:sldMkLst>
          <pc:docMk/>
          <pc:sldMk cId="2643182850" sldId="2142533871"/>
        </pc:sldMkLst>
      </pc:sldChg>
      <pc:sldChg chg="del">
        <pc:chgData name="Glen Nygaard" userId="e0a45168-fe2f-4db6-a1d5-a40171154990" providerId="ADAL" clId="{014844F4-0BBE-595A-BF51-C60733D51A0F}" dt="2026-02-11T11:17:55.765" v="15" actId="2696"/>
        <pc:sldMkLst>
          <pc:docMk/>
          <pc:sldMk cId="3798442256" sldId="2142533874"/>
        </pc:sldMkLst>
      </pc:sldChg>
      <pc:sldChg chg="delSp modSp mod">
        <pc:chgData name="Glen Nygaard" userId="e0a45168-fe2f-4db6-a1d5-a40171154990" providerId="ADAL" clId="{014844F4-0BBE-595A-BF51-C60733D51A0F}" dt="2026-02-11T11:18:02.311" v="18" actId="478"/>
        <pc:sldMkLst>
          <pc:docMk/>
          <pc:sldMk cId="4288429047" sldId="2142533876"/>
        </pc:sldMkLst>
        <pc:spChg chg="del mod">
          <ac:chgData name="Glen Nygaard" userId="e0a45168-fe2f-4db6-a1d5-a40171154990" providerId="ADAL" clId="{014844F4-0BBE-595A-BF51-C60733D51A0F}" dt="2026-02-11T11:18:00.185" v="17" actId="478"/>
          <ac:spMkLst>
            <pc:docMk/>
            <pc:sldMk cId="4288429047" sldId="2142533876"/>
            <ac:spMk id="4" creationId="{A311D686-5C8E-8A84-D5BC-6D4A338D7298}"/>
          </ac:spMkLst>
        </pc:spChg>
        <pc:picChg chg="del">
          <ac:chgData name="Glen Nygaard" userId="e0a45168-fe2f-4db6-a1d5-a40171154990" providerId="ADAL" clId="{014844F4-0BBE-595A-BF51-C60733D51A0F}" dt="2026-02-11T11:18:02.311" v="18" actId="478"/>
          <ac:picMkLst>
            <pc:docMk/>
            <pc:sldMk cId="4288429047" sldId="2142533876"/>
            <ac:picMk id="3073" creationId="{8321E2F6-A9D3-7CD5-FB1D-CB430135E264}"/>
          </ac:picMkLst>
        </pc:picChg>
      </pc:sldChg>
      <pc:sldChg chg="del">
        <pc:chgData name="Glen Nygaard" userId="e0a45168-fe2f-4db6-a1d5-a40171154990" providerId="ADAL" clId="{014844F4-0BBE-595A-BF51-C60733D51A0F}" dt="2026-02-11T11:17:38.133" v="9" actId="2696"/>
        <pc:sldMkLst>
          <pc:docMk/>
          <pc:sldMk cId="1133802855" sldId="2142533878"/>
        </pc:sldMkLst>
      </pc:sldChg>
      <pc:sldChg chg="del">
        <pc:chgData name="Glen Nygaard" userId="e0a45168-fe2f-4db6-a1d5-a40171154990" providerId="ADAL" clId="{014844F4-0BBE-595A-BF51-C60733D51A0F}" dt="2026-02-11T11:17:38.133" v="9" actId="2696"/>
        <pc:sldMkLst>
          <pc:docMk/>
          <pc:sldMk cId="532935327" sldId="2142533879"/>
        </pc:sldMkLst>
      </pc:sldChg>
      <pc:sldChg chg="del">
        <pc:chgData name="Glen Nygaard" userId="e0a45168-fe2f-4db6-a1d5-a40171154990" providerId="ADAL" clId="{014844F4-0BBE-595A-BF51-C60733D51A0F}" dt="2026-02-11T11:17:38.133" v="9" actId="2696"/>
        <pc:sldMkLst>
          <pc:docMk/>
          <pc:sldMk cId="1381213757" sldId="2142533880"/>
        </pc:sldMkLst>
      </pc:sldChg>
      <pc:sldChg chg="del">
        <pc:chgData name="Glen Nygaard" userId="e0a45168-fe2f-4db6-a1d5-a40171154990" providerId="ADAL" clId="{014844F4-0BBE-595A-BF51-C60733D51A0F}" dt="2026-02-11T11:17:48.331" v="13" actId="2696"/>
        <pc:sldMkLst>
          <pc:docMk/>
          <pc:sldMk cId="3837763206" sldId="2142533881"/>
        </pc:sldMkLst>
      </pc:sldChg>
      <pc:sldChg chg="del">
        <pc:chgData name="Glen Nygaard" userId="e0a45168-fe2f-4db6-a1d5-a40171154990" providerId="ADAL" clId="{014844F4-0BBE-595A-BF51-C60733D51A0F}" dt="2026-02-11T11:17:48.326" v="11" actId="2696"/>
        <pc:sldMkLst>
          <pc:docMk/>
          <pc:sldMk cId="2689615843" sldId="2142533882"/>
        </pc:sldMkLst>
      </pc:sldChg>
      <pc:sldChg chg="del">
        <pc:chgData name="Glen Nygaard" userId="e0a45168-fe2f-4db6-a1d5-a40171154990" providerId="ADAL" clId="{014844F4-0BBE-595A-BF51-C60733D51A0F}" dt="2026-02-11T11:17:48.334" v="14" actId="2696"/>
        <pc:sldMkLst>
          <pc:docMk/>
          <pc:sldMk cId="3499081998" sldId="214253388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CA87A2-BD1B-426C-AFCB-39937A444E4A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84D80-B825-47BF-8C92-89A5146EE2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89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groups/12960224/" TargetMode="External"/><Relationship Id="rId2" Type="http://schemas.openxmlformats.org/officeDocument/2006/relationships/hyperlink" Target="https://github.com/MeetupRepo/MGUG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Haedline + free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DD8E7A-97CB-E832-49F9-4FAEB05D06B4}"/>
              </a:ext>
            </a:extLst>
          </p:cNvPr>
          <p:cNvSpPr txBox="1"/>
          <p:nvPr userDrawn="1"/>
        </p:nvSpPr>
        <p:spPr>
          <a:xfrm>
            <a:off x="9506649" y="6457890"/>
            <a:ext cx="2685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hlinkClick r:id="rId2"/>
              </a:rPr>
              <a:t>https://github.com/MeetupRepo/MGUG/</a:t>
            </a:r>
            <a:endParaRPr lang="en-US" sz="1000"/>
          </a:p>
          <a:p>
            <a:r>
              <a:rPr lang="en-US" sz="1000">
                <a:hlinkClick r:id="rId3"/>
              </a:rPr>
              <a:t>https://www.linkedin.com/groups/12960224/</a:t>
            </a:r>
            <a:r>
              <a:rPr lang="en-US" sz="1000"/>
              <a:t> </a:t>
            </a:r>
          </a:p>
        </p:txBody>
      </p:sp>
      <p:pic>
        <p:nvPicPr>
          <p:cNvPr id="10" name="Picture 9" descr="A red and black logo with text&#10;&#10;Description automatically generated">
            <a:extLst>
              <a:ext uri="{FF2B5EF4-FFF2-40B4-BE49-F238E27FC236}">
                <a16:creationId xmlns:a16="http://schemas.microsoft.com/office/drawing/2014/main" id="{BA406087-0C82-6BA0-38DF-4B4CC82D2F7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7419"/>
            <a:ext cx="848497" cy="8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03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etupRepo/MGUG/" TargetMode="External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www.linkedin.com/groups/12960224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D86D38-02A9-3003-E8DB-BAA7D52F0464}"/>
              </a:ext>
            </a:extLst>
          </p:cNvPr>
          <p:cNvSpPr txBox="1"/>
          <p:nvPr userDrawn="1"/>
        </p:nvSpPr>
        <p:spPr>
          <a:xfrm>
            <a:off x="9506649" y="6457890"/>
            <a:ext cx="2685351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>
                <a:hlinkClick r:id="rId3"/>
              </a:rPr>
              <a:t>https://github.com/MeetupRepo/MGUG/</a:t>
            </a:r>
            <a:endParaRPr lang="en-US" sz="1000"/>
          </a:p>
          <a:p>
            <a:r>
              <a:rPr lang="en-US" sz="1000">
                <a:hlinkClick r:id="rId4"/>
              </a:rPr>
              <a:t>https://www.linkedin.com/groups/12960224/</a:t>
            </a:r>
            <a:r>
              <a:rPr lang="en-US" sz="1000"/>
              <a:t> </a:t>
            </a:r>
          </a:p>
        </p:txBody>
      </p:sp>
      <p:pic>
        <p:nvPicPr>
          <p:cNvPr id="5" name="Picture 4" descr="A red and black logo with text&#10;&#10;Description automatically generated">
            <a:extLst>
              <a:ext uri="{FF2B5EF4-FFF2-40B4-BE49-F238E27FC236}">
                <a16:creationId xmlns:a16="http://schemas.microsoft.com/office/drawing/2014/main" id="{D11316F0-B4D5-6C15-E693-E7548540226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7419"/>
            <a:ext cx="848497" cy="8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6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2.xml"/><Relationship Id="rId1" Type="http://schemas.openxmlformats.org/officeDocument/2006/relationships/customXml" Target="../../customXml/item18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4.xml"/><Relationship Id="rId1" Type="http://schemas.openxmlformats.org/officeDocument/2006/relationships/customXml" Target="../../customXml/item1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7.xml"/><Relationship Id="rId1" Type="http://schemas.openxmlformats.org/officeDocument/2006/relationships/customXml" Target="../../customXml/item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meetup.com/microsoft-governance-user-group/" TargetMode="Externa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5.xml"/><Relationship Id="rId6" Type="http://schemas.openxmlformats.org/officeDocument/2006/relationships/hyperlink" Target="https://github.com/MeetupRepo/MGUG" TargetMode="External"/><Relationship Id="rId5" Type="http://schemas.openxmlformats.org/officeDocument/2006/relationships/hyperlink" Target="https://www.linkedin.com/company/microsoft-governance-user-group" TargetMode="External"/><Relationship Id="rId4" Type="http://schemas.openxmlformats.org/officeDocument/2006/relationships/hyperlink" Target="https://www.youtube.com/@yggdrasil1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A68CCC-1812-8280-D3BE-2317F52AD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8660" y="69850"/>
            <a:ext cx="12220660" cy="6718300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626856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851748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D983C92-F635-71DE-1A98-6AEF641554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82" y="809488"/>
            <a:ext cx="9772818" cy="4700975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04816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BDE7F4-7DA3-40FC-F579-E8AAA79DF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47A41B-FB50-2B55-48E5-B8E242D95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2984"/>
            <a:ext cx="12192000" cy="6815016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76417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0EB1F-9346-9876-F749-645EF70FB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oster with text and images of a robot and computer&#10;&#10;AI-generated content may be incorrect.">
            <a:extLst>
              <a:ext uri="{FF2B5EF4-FFF2-40B4-BE49-F238E27FC236}">
                <a16:creationId xmlns:a16="http://schemas.microsoft.com/office/drawing/2014/main" id="{7DE1C17C-F535-F654-4CD9-C661B6FA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139" y="0"/>
            <a:ext cx="3827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19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oster of a chatbot&#10;&#10;AI-generated content may be incorrect.">
            <a:extLst>
              <a:ext uri="{FF2B5EF4-FFF2-40B4-BE49-F238E27FC236}">
                <a16:creationId xmlns:a16="http://schemas.microsoft.com/office/drawing/2014/main" id="{EC124814-E598-8029-DE2B-D340B5DEB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96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22B9C-BF78-A5B7-74AE-CC6BFFE3F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hield with different symbols&#10;&#10;AI-generated content may be incorrect.">
            <a:extLst>
              <a:ext uri="{FF2B5EF4-FFF2-40B4-BE49-F238E27FC236}">
                <a16:creationId xmlns:a16="http://schemas.microsoft.com/office/drawing/2014/main" id="{B4229676-6C7A-C7AF-9894-6FC77EACA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139" y="0"/>
            <a:ext cx="3827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868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F009DF-A79F-9AE6-A0EC-48101EE76BFC}"/>
              </a:ext>
            </a:extLst>
          </p:cNvPr>
          <p:cNvSpPr txBox="1"/>
          <p:nvPr/>
        </p:nvSpPr>
        <p:spPr>
          <a:xfrm>
            <a:off x="4421069" y="2659559"/>
            <a:ext cx="29065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400" err="1">
                <a:latin typeface="Comic Sans MS" panose="030F0702030302020204" pitchFamily="66" charset="0"/>
              </a:rPr>
              <a:t>Discussion</a:t>
            </a:r>
            <a:endParaRPr lang="en-US" sz="4400">
              <a:latin typeface="Comic Sans MS" panose="030F0702030302020204" pitchFamily="66" charset="0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3913231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FADCA6-C7E0-E429-FFA3-341F34233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0B0BF7-59E3-4500-50D8-25373A695405}"/>
              </a:ext>
            </a:extLst>
          </p:cNvPr>
          <p:cNvSpPr txBox="1"/>
          <p:nvPr/>
        </p:nvSpPr>
        <p:spPr>
          <a:xfrm>
            <a:off x="461319" y="477794"/>
            <a:ext cx="35942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400" err="1">
                <a:latin typeface="Comic Sans MS" panose="030F0702030302020204" pitchFamily="66" charset="0"/>
              </a:rPr>
              <a:t>Next</a:t>
            </a:r>
            <a:r>
              <a:rPr lang="nb-NO" sz="4400">
                <a:latin typeface="Comic Sans MS" panose="030F0702030302020204" pitchFamily="66" charset="0"/>
              </a:rPr>
              <a:t> </a:t>
            </a:r>
            <a:r>
              <a:rPr lang="nb-NO" sz="4400" err="1">
                <a:latin typeface="Comic Sans MS" panose="030F0702030302020204" pitchFamily="66" charset="0"/>
              </a:rPr>
              <a:t>session</a:t>
            </a:r>
            <a:endParaRPr lang="en-US" sz="4400">
              <a:latin typeface="Comic Sans MS" panose="030F0702030302020204" pitchFamily="66" charset="0"/>
            </a:endParaRP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288429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60DBD7-07D5-AC89-3FAD-F0928C0FB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3533D-DB66-5591-195D-BF42C0472B8A}"/>
              </a:ext>
            </a:extLst>
          </p:cNvPr>
          <p:cNvSpPr txBox="1"/>
          <p:nvPr/>
        </p:nvSpPr>
        <p:spPr>
          <a:xfrm>
            <a:off x="461319" y="477794"/>
            <a:ext cx="91550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400">
                <a:latin typeface="Comic Sans MS" panose="030F0702030302020204" pitchFamily="66" charset="0"/>
              </a:rPr>
              <a:t>Microsoft </a:t>
            </a:r>
            <a:r>
              <a:rPr lang="nb-NO" sz="4400" err="1">
                <a:latin typeface="Comic Sans MS" panose="030F0702030302020204" pitchFamily="66" charset="0"/>
              </a:rPr>
              <a:t>Governance</a:t>
            </a:r>
            <a:r>
              <a:rPr lang="nb-NO" sz="4400">
                <a:latin typeface="Comic Sans MS" panose="030F0702030302020204" pitchFamily="66" charset="0"/>
              </a:rPr>
              <a:t> User Group</a:t>
            </a:r>
            <a:endParaRPr lang="en-US" sz="4400"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D0A070-11DF-E147-C953-DDD42FD92F07}"/>
              </a:ext>
            </a:extLst>
          </p:cNvPr>
          <p:cNvSpPr txBox="1"/>
          <p:nvPr/>
        </p:nvSpPr>
        <p:spPr>
          <a:xfrm>
            <a:off x="873211" y="1663697"/>
            <a:ext cx="110716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Recordings will be posted here: </a:t>
            </a:r>
            <a:r>
              <a:rPr lang="en-US">
                <a:hlinkClick r:id="rId4" tooltip="https://www.youtube.com/@yggdrasil13"/>
              </a:rPr>
              <a:t>https://www.youtube.com/@yggdrasil13</a:t>
            </a:r>
            <a:endParaRPr lang="en-US"/>
          </a:p>
          <a:p>
            <a:r>
              <a:rPr lang="en-US"/>
              <a:t>Connect with us on LinkedIn : </a:t>
            </a:r>
            <a:r>
              <a:rPr lang="en-US">
                <a:hlinkClick r:id="rId5" tooltip="https://www.linkedin.com/company/microsoft-governance-user-group"/>
              </a:rPr>
              <a:t>https://www.linkedin.com/company/microsoft-governance-user-group</a:t>
            </a:r>
            <a:endParaRPr lang="en-US"/>
          </a:p>
          <a:p>
            <a:r>
              <a:rPr lang="en-US"/>
              <a:t>GitHub repository: </a:t>
            </a:r>
            <a:r>
              <a:rPr lang="en-US">
                <a:hlinkClick r:id="rId6" tooltip="https://github.com/meetuprepo/mgug"/>
              </a:rPr>
              <a:t>https://github.com/MeetupRepo/MGUG</a:t>
            </a:r>
            <a:endParaRPr lang="en-US"/>
          </a:p>
          <a:p>
            <a:r>
              <a:rPr lang="en-US"/>
              <a:t> </a:t>
            </a:r>
          </a:p>
          <a:p>
            <a:r>
              <a:rPr lang="en-US" b="1">
                <a:hlinkClick r:id="rId7" tooltip="https://www.meetup.com/microsoft-governance-user-group/"/>
              </a:rPr>
              <a:t>https://www.meetup.com/microsoft-governance-user-group/</a:t>
            </a:r>
            <a:endParaRPr lang="en-US"/>
          </a:p>
          <a:p>
            <a:endParaRPr lang="en-US"/>
          </a:p>
          <a:p>
            <a:r>
              <a:rPr lang="en-US"/>
              <a:t>	</a:t>
            </a:r>
          </a:p>
          <a:p>
            <a:r>
              <a:rPr lang="en-US"/>
              <a:t>	</a:t>
            </a:r>
          </a:p>
          <a:p>
            <a:r>
              <a:rPr lang="en-US"/>
              <a:t>	</a:t>
            </a:r>
          </a:p>
          <a:p>
            <a:r>
              <a:rPr lang="en-US"/>
              <a:t>	 </a:t>
            </a:r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245040758"/>
      </p:ext>
    </p:extLst>
  </p:cSld>
  <p:clrMapOvr>
    <a:masterClrMapping/>
  </p:clrMapOvr>
</p:sld>
</file>

<file path=ppt/theme/theme1.xml><?xml version="1.0" encoding="utf-8"?>
<a:theme xmlns:a="http://schemas.openxmlformats.org/drawingml/2006/main" name="Atea Theme">
  <a:themeElements>
    <a:clrScheme name="Custom 1">
      <a:dk1>
        <a:srgbClr val="1F2325"/>
      </a:dk1>
      <a:lt1>
        <a:sysClr val="window" lastClr="FFFFFF"/>
      </a:lt1>
      <a:dk2>
        <a:srgbClr val="4D575D"/>
      </a:dk2>
      <a:lt2>
        <a:srgbClr val="008A00"/>
      </a:lt2>
      <a:accent1>
        <a:srgbClr val="008A00"/>
      </a:accent1>
      <a:accent2>
        <a:srgbClr val="33A133"/>
      </a:accent2>
      <a:accent3>
        <a:srgbClr val="4D575D"/>
      </a:accent3>
      <a:accent4>
        <a:srgbClr val="949A9E"/>
      </a:accent4>
      <a:accent5>
        <a:srgbClr val="F6BD18"/>
      </a:accent5>
      <a:accent6>
        <a:srgbClr val="EC7A2E"/>
      </a:accent6>
      <a:hlink>
        <a:srgbClr val="008A00"/>
      </a:hlink>
      <a:folHlink>
        <a:srgbClr val="949A9E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ea Norway CloudTrack Presentation Template 2" id="{0B8937D6-DA72-4A5A-9A1C-D5F8C64B4F3F}" vid="{111249D7-71F1-498A-A043-59D0C147C1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0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1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2.xml><?xml version="1.0" encoding="utf-8"?>
<TemplafySlideFormConfiguration><![CDATA[{"formFields":[],"formDataEntries":[]}]]></TemplafySlideFormConfiguration>
</file>

<file path=customXml/item1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7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8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19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7E28CE42A9E349975134E058CE31E5" ma:contentTypeVersion="4" ma:contentTypeDescription="Create a new document." ma:contentTypeScope="" ma:versionID="95c0435cca702e303db4849a369ad268">
  <xsd:schema xmlns:xsd="http://www.w3.org/2001/XMLSchema" xmlns:xs="http://www.w3.org/2001/XMLSchema" xmlns:p="http://schemas.microsoft.com/office/2006/metadata/properties" xmlns:ns2="22baf2b8-c108-4b84-b260-9046d1f3cda6" targetNamespace="http://schemas.microsoft.com/office/2006/metadata/properties" ma:root="true" ma:fieldsID="43f506bd1b7b29bae56a5e9a9e7c542a" ns2:_="">
    <xsd:import namespace="22baf2b8-c108-4b84-b260-9046d1f3cd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baf2b8-c108-4b84-b260-9046d1f3cd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TemplafySlideFormConfiguration><![CDATA[{"formFields":[],"formDataEntries":[]}]]></TemplafySlideFormConfiguration>
</file>

<file path=customXml/item3.xml><?xml version="1.0" encoding="utf-8"?>
<TemplafySlideTemplateConfiguration><![CDATA[{"slideVersion":1,"isValidatorEnabled":false,"isLocked":false,"elementsMetadata":[],"slideId":"638254555629339804","enableDocumentContentUpdater":false,"version":"2.0"}]]></TemplafySlideTemplateConfiguration>
</file>

<file path=customXml/item4.xml><?xml version="1.0" encoding="utf-8"?>
<TemplafyTemplateConfiguration><![CDATA[{"elementsMetadata":[],"transformationConfigurations":[],"templateName":"Atea ASA Powerpoint template - 2023-07-07","templateDescription":"","enableDocumentContentUpdater":false,"version":"2.0"}]]></TemplafyTemplate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FormConfiguration><![CDATA[{"formFields":[],"formDataEntries":[]}]]></Templafy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9E827E-CF8E-4F72-B4B5-B30E78567D39}">
  <ds:schemaRefs/>
</ds:datastoreItem>
</file>

<file path=customXml/itemProps10.xml><?xml version="1.0" encoding="utf-8"?>
<ds:datastoreItem xmlns:ds="http://schemas.openxmlformats.org/officeDocument/2006/customXml" ds:itemID="{A2E6E38A-4D15-2F4F-A5E9-5D5A48184287}">
  <ds:schemaRefs/>
</ds:datastoreItem>
</file>

<file path=customXml/itemProps11.xml><?xml version="1.0" encoding="utf-8"?>
<ds:datastoreItem xmlns:ds="http://schemas.openxmlformats.org/officeDocument/2006/customXml" ds:itemID="{17EBD951-CB48-C54B-BE12-7EA1C665895A}">
  <ds:schemaRefs/>
</ds:datastoreItem>
</file>

<file path=customXml/itemProps12.xml><?xml version="1.0" encoding="utf-8"?>
<ds:datastoreItem xmlns:ds="http://schemas.openxmlformats.org/officeDocument/2006/customXml" ds:itemID="{C898385D-179D-4715-BA07-C5F47E6A09D5}">
  <ds:schemaRefs/>
</ds:datastoreItem>
</file>

<file path=customXml/itemProps13.xml><?xml version="1.0" encoding="utf-8"?>
<ds:datastoreItem xmlns:ds="http://schemas.openxmlformats.org/officeDocument/2006/customXml" ds:itemID="{50E6875C-C65A-4E07-BBA2-A5D0A80D1111}">
  <ds:schemaRefs>
    <ds:schemaRef ds:uri="http://schemas.microsoft.com/office/infopath/2007/PartnerControls"/>
    <ds:schemaRef ds:uri="http://purl.org/dc/dcmitype/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22baf2b8-c108-4b84-b260-9046d1f3cda6"/>
    <ds:schemaRef ds:uri="http://schemas.microsoft.com/office/2006/metadata/properties"/>
  </ds:schemaRefs>
</ds:datastoreItem>
</file>

<file path=customXml/itemProps14.xml><?xml version="1.0" encoding="utf-8"?>
<ds:datastoreItem xmlns:ds="http://schemas.openxmlformats.org/officeDocument/2006/customXml" ds:itemID="{AC0771F9-4C12-443B-8D34-C40C9D7119F2}">
  <ds:schemaRefs/>
</ds:datastoreItem>
</file>

<file path=customXml/itemProps15.xml><?xml version="1.0" encoding="utf-8"?>
<ds:datastoreItem xmlns:ds="http://schemas.openxmlformats.org/officeDocument/2006/customXml" ds:itemID="{6B9E60F2-59A0-BA4C-951D-3A87471383DF}">
  <ds:schemaRefs/>
</ds:datastoreItem>
</file>

<file path=customXml/itemProps16.xml><?xml version="1.0" encoding="utf-8"?>
<ds:datastoreItem xmlns:ds="http://schemas.openxmlformats.org/officeDocument/2006/customXml" ds:itemID="{AEA0C650-7C9D-4A5F-83E7-C633291FC09D}">
  <ds:schemaRefs/>
</ds:datastoreItem>
</file>

<file path=customXml/itemProps17.xml><?xml version="1.0" encoding="utf-8"?>
<ds:datastoreItem xmlns:ds="http://schemas.openxmlformats.org/officeDocument/2006/customXml" ds:itemID="{168ABC29-C834-41F5-B74E-52F6845218D3}">
  <ds:schemaRefs/>
</ds:datastoreItem>
</file>

<file path=customXml/itemProps18.xml><?xml version="1.0" encoding="utf-8"?>
<ds:datastoreItem xmlns:ds="http://schemas.openxmlformats.org/officeDocument/2006/customXml" ds:itemID="{B838FE29-2F86-4C82-B835-925F966A5B68}">
  <ds:schemaRefs/>
</ds:datastoreItem>
</file>

<file path=customXml/itemProps19.xml><?xml version="1.0" encoding="utf-8"?>
<ds:datastoreItem xmlns:ds="http://schemas.openxmlformats.org/officeDocument/2006/customXml" ds:itemID="{A7018CFD-F51A-40A5-A0EE-CB4ECDB4A9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baf2b8-c108-4b84-b260-9046d1f3cd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466935-F7E6-409D-8C00-8A66B302A244}">
  <ds:schemaRefs/>
</ds:datastoreItem>
</file>

<file path=customXml/itemProps3.xml><?xml version="1.0" encoding="utf-8"?>
<ds:datastoreItem xmlns:ds="http://schemas.openxmlformats.org/officeDocument/2006/customXml" ds:itemID="{E3F6F5D1-593B-B741-ACED-1F0587965342}">
  <ds:schemaRefs/>
</ds:datastoreItem>
</file>

<file path=customXml/itemProps4.xml><?xml version="1.0" encoding="utf-8"?>
<ds:datastoreItem xmlns:ds="http://schemas.openxmlformats.org/officeDocument/2006/customXml" ds:itemID="{D86F5222-CE93-4FC6-B6A0-F4639CCB23B6}">
  <ds:schemaRefs/>
</ds:datastoreItem>
</file>

<file path=customXml/itemProps5.xml><?xml version="1.0" encoding="utf-8"?>
<ds:datastoreItem xmlns:ds="http://schemas.openxmlformats.org/officeDocument/2006/customXml" ds:itemID="{0141F063-C642-494C-A8B7-F5940AFE0866}">
  <ds:schemaRefs/>
</ds:datastoreItem>
</file>

<file path=customXml/itemProps6.xml><?xml version="1.0" encoding="utf-8"?>
<ds:datastoreItem xmlns:ds="http://schemas.openxmlformats.org/officeDocument/2006/customXml" ds:itemID="{9544985E-3BAF-4300-8DE2-36F722802345}">
  <ds:schemaRefs/>
</ds:datastoreItem>
</file>

<file path=customXml/itemProps7.xml><?xml version="1.0" encoding="utf-8"?>
<ds:datastoreItem xmlns:ds="http://schemas.openxmlformats.org/officeDocument/2006/customXml" ds:itemID="{5B73485C-ED99-4F87-9EC7-328F716C248D}">
  <ds:schemaRefs/>
</ds:datastoreItem>
</file>

<file path=customXml/itemProps8.xml><?xml version="1.0" encoding="utf-8"?>
<ds:datastoreItem xmlns:ds="http://schemas.openxmlformats.org/officeDocument/2006/customXml" ds:itemID="{F4693406-A937-3045-AD75-EC3C90F2F698}">
  <ds:schemaRefs/>
</ds:datastoreItem>
</file>

<file path=customXml/itemProps9.xml><?xml version="1.0" encoding="utf-8"?>
<ds:datastoreItem xmlns:ds="http://schemas.openxmlformats.org/officeDocument/2006/customXml" ds:itemID="{3B1053CF-8F88-45CA-934B-7A7E6F885F1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5af4f1a9-ae13-4e26-ac6c-11f4c8a2f064}" enabled="1" method="Privileged" siteId="{65f51067-7d65-4aa9-b996-4cc43a0d711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Atea Norway CloudTrack Presentation Template 2</Template>
  <TotalTime>52</TotalTime>
  <Words>67</Words>
  <Application>Microsoft Macintosh PowerPoint</Application>
  <PresentationFormat>Widescreen</PresentationFormat>
  <Paragraphs>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Comic Sans MS</vt:lpstr>
      <vt:lpstr>Atea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Mohit Sharma</cp:lastModifiedBy>
  <cp:revision>4</cp:revision>
  <dcterms:created xsi:type="dcterms:W3CDTF">2023-08-09T19:12:05Z</dcterms:created>
  <dcterms:modified xsi:type="dcterms:W3CDTF">2026-02-18T09:28:18Z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8450391-6d50-49e0-a466-bfda2ff2a5e1_Enabled">
    <vt:lpwstr>true</vt:lpwstr>
  </property>
  <property fmtid="{D5CDD505-2E9C-101B-9397-08002B2CF9AE}" pid="3" name="MSIP_Label_18450391-6d50-49e0-a466-bfda2ff2a5e1_SetDate">
    <vt:lpwstr>2023-07-07T12:52:46Z</vt:lpwstr>
  </property>
  <property fmtid="{D5CDD505-2E9C-101B-9397-08002B2CF9AE}" pid="4" name="MSIP_Label_18450391-6d50-49e0-a466-bfda2ff2a5e1_Method">
    <vt:lpwstr>Privileged</vt:lpwstr>
  </property>
  <property fmtid="{D5CDD505-2E9C-101B-9397-08002B2CF9AE}" pid="5" name="MSIP_Label_18450391-6d50-49e0-a466-bfda2ff2a5e1_Name">
    <vt:lpwstr>18450391-6d50-49e0-a466-bfda2ff2a5e1</vt:lpwstr>
  </property>
  <property fmtid="{D5CDD505-2E9C-101B-9397-08002B2CF9AE}" pid="6" name="MSIP_Label_18450391-6d50-49e0-a466-bfda2ff2a5e1_SiteId">
    <vt:lpwstr>65f51067-7d65-4aa9-b996-4cc43a0d7111</vt:lpwstr>
  </property>
  <property fmtid="{D5CDD505-2E9C-101B-9397-08002B2CF9AE}" pid="7" name="MSIP_Label_18450391-6d50-49e0-a466-bfda2ff2a5e1_ActionId">
    <vt:lpwstr>bae98760-f4fd-4b3d-aee0-4c07a38a4c2a</vt:lpwstr>
  </property>
  <property fmtid="{D5CDD505-2E9C-101B-9397-08002B2CF9AE}" pid="8" name="MSIP_Label_18450391-6d50-49e0-a466-bfda2ff2a5e1_ContentBits">
    <vt:lpwstr>2</vt:lpwstr>
  </property>
  <property fmtid="{D5CDD505-2E9C-101B-9397-08002B2CF9AE}" pid="9" name="ClassificationContentMarkingFooterLocations">
    <vt:lpwstr>Atea Theme:3</vt:lpwstr>
  </property>
  <property fmtid="{D5CDD505-2E9C-101B-9397-08002B2CF9AE}" pid="10" name="ClassificationContentMarkingFooterText">
    <vt:lpwstr>Sensitivity: Internal</vt:lpwstr>
  </property>
  <property fmtid="{D5CDD505-2E9C-101B-9397-08002B2CF9AE}" pid="11" name="MSIP_Label_5af4f1a9-ae13-4e26-ac6c-11f4c8a2f064_SiteId">
    <vt:lpwstr>65f51067-7d65-4aa9-b996-4cc43a0d7111</vt:lpwstr>
  </property>
  <property fmtid="{D5CDD505-2E9C-101B-9397-08002B2CF9AE}" pid="12" name="MSIP_Label_5af4f1a9-ae13-4e26-ac6c-11f4c8a2f064_Enabled">
    <vt:lpwstr>true</vt:lpwstr>
  </property>
  <property fmtid="{D5CDD505-2E9C-101B-9397-08002B2CF9AE}" pid="13" name="MediaServiceImageTags">
    <vt:lpwstr/>
  </property>
  <property fmtid="{D5CDD505-2E9C-101B-9397-08002B2CF9AE}" pid="14" name="MSIP_Label_5af4f1a9-ae13-4e26-ac6c-11f4c8a2f064_Method">
    <vt:lpwstr>Privileged</vt:lpwstr>
  </property>
  <property fmtid="{D5CDD505-2E9C-101B-9397-08002B2CF9AE}" pid="15" name="ContentTypeId">
    <vt:lpwstr>0x010100AC7E28CE42A9E349975134E058CE31E5</vt:lpwstr>
  </property>
  <property fmtid="{D5CDD505-2E9C-101B-9397-08002B2CF9AE}" pid="16" name="MSIP_Label_5af4f1a9-ae13-4e26-ac6c-11f4c8a2f064_SetDate">
    <vt:lpwstr>2021-08-17T17:14:16Z</vt:lpwstr>
  </property>
  <property fmtid="{D5CDD505-2E9C-101B-9397-08002B2CF9AE}" pid="17" name="MSIP_Label_5af4f1a9-ae13-4e26-ac6c-11f4c8a2f064_ContentBits">
    <vt:lpwstr>0</vt:lpwstr>
  </property>
  <property fmtid="{D5CDD505-2E9C-101B-9397-08002B2CF9AE}" pid="18" name="MSIP_Label_5af4f1a9-ae13-4e26-ac6c-11f4c8a2f064_Name">
    <vt:lpwstr>5af4f1a9-ae13-4e26-ac6c-11f4c8a2f064</vt:lpwstr>
  </property>
  <property fmtid="{D5CDD505-2E9C-101B-9397-08002B2CF9AE}" pid="19" name="MSIP_Label_5af4f1a9-ae13-4e26-ac6c-11f4c8a2f064_ActionId">
    <vt:lpwstr>4e35e75a-11d3-41b3-b781-8678d278f6ac</vt:lpwstr>
  </property>
  <property fmtid="{D5CDD505-2E9C-101B-9397-08002B2CF9AE}" pid="20" name="TemplafyTimeStamp">
    <vt:lpwstr>2023-07-20T13:12:42</vt:lpwstr>
  </property>
  <property fmtid="{D5CDD505-2E9C-101B-9397-08002B2CF9AE}" pid="21" name="TemplafyTenantId">
    <vt:lpwstr>atea</vt:lpwstr>
  </property>
  <property fmtid="{D5CDD505-2E9C-101B-9397-08002B2CF9AE}" pid="22" name="TemplafyTemplateId">
    <vt:lpwstr>638254555574408841</vt:lpwstr>
  </property>
  <property fmtid="{D5CDD505-2E9C-101B-9397-08002B2CF9AE}" pid="23" name="TemplafyUserProfileId">
    <vt:lpwstr>637709225171726338</vt:lpwstr>
  </property>
  <property fmtid="{D5CDD505-2E9C-101B-9397-08002B2CF9AE}" pid="24" name="TemplafyLanguageCode">
    <vt:lpwstr>en-GB</vt:lpwstr>
  </property>
  <property fmtid="{D5CDD505-2E9C-101B-9397-08002B2CF9AE}" pid="25" name="TemplafyFromBlank">
    <vt:bool>true</vt:bool>
  </property>
  <property fmtid="{D5CDD505-2E9C-101B-9397-08002B2CF9AE}" pid="26" name="Order">
    <vt:r8>300</vt:r8>
  </property>
  <property fmtid="{D5CDD505-2E9C-101B-9397-08002B2CF9AE}" pid="27" name="xd_Signature">
    <vt:bool>false</vt:bool>
  </property>
  <property fmtid="{D5CDD505-2E9C-101B-9397-08002B2CF9AE}" pid="28" name="xd_ProgID">
    <vt:lpwstr/>
  </property>
  <property fmtid="{D5CDD505-2E9C-101B-9397-08002B2CF9AE}" pid="29" name="_SourceUrl">
    <vt:lpwstr/>
  </property>
  <property fmtid="{D5CDD505-2E9C-101B-9397-08002B2CF9AE}" pid="30" name="_SharedFileIndex">
    <vt:lpwstr/>
  </property>
  <property fmtid="{D5CDD505-2E9C-101B-9397-08002B2CF9AE}" pid="31" name="ComplianceAssetId">
    <vt:lpwstr/>
  </property>
  <property fmtid="{D5CDD505-2E9C-101B-9397-08002B2CF9AE}" pid="32" name="TemplateUrl">
    <vt:lpwstr/>
  </property>
  <property fmtid="{D5CDD505-2E9C-101B-9397-08002B2CF9AE}" pid="33" name="_ExtendedDescription">
    <vt:lpwstr/>
  </property>
  <property fmtid="{D5CDD505-2E9C-101B-9397-08002B2CF9AE}" pid="34" name="TriggerFlowInfo">
    <vt:lpwstr/>
  </property>
</Properties>
</file>

<file path=docProps/thumbnail.jpeg>
</file>